
<file path=[Content_Types].xml><?xml version="1.0" encoding="utf-8"?>
<Types xmlns="http://schemas.openxmlformats.org/package/2006/content-types">
  <Override PartName="/ppt/slideLayouts/slideLayout15.xml" ContentType="application/vnd.openxmlformats-officedocument.presentationml.slideLayout+xml"/>
  <Override PartName="/ppt/slideLayouts/slideLayout23.xml" ContentType="application/vnd.openxmlformats-officedocument.presentationml.slideLayout+xml"/>
  <Default Extension="emf" ContentType="image/x-emf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1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Layouts/slideLayout28.xml" ContentType="application/vnd.openxmlformats-officedocument.presentationml.slideLayout+xml"/>
  <Default Extension="xml" ContentType="application/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4.xml" ContentType="application/vnd.openxmlformats-officedocument.presentationml.slideLayout+xml"/>
  <Default Extension="doc" ContentType="application/msword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Default Extension="vml" ContentType="application/vnd.openxmlformats-officedocument.vmlDrawing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0.xml" ContentType="application/vnd.openxmlformats-officedocument.presentationml.slideLayout+xml"/>
  <Override PartName="/ppt/theme/theme1.xml" ContentType="application/vnd.openxmlformats-officedocument.theme+xml"/>
  <Override PartName="/ppt/slideLayouts/slideLayout19.xml" ContentType="application/vnd.openxmlformats-officedocument.presentationml.slideLayout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72" r:id="rId1"/>
    <p:sldMasterId id="2147483696" r:id="rId2"/>
    <p:sldMasterId id="2147483708" r:id="rId3"/>
  </p:sldMasterIdLst>
  <p:sldIdLst>
    <p:sldId id="256" r:id="rId4"/>
    <p:sldId id="257" r:id="rId5"/>
    <p:sldId id="258" r:id="rId6"/>
    <p:sldId id="263" r:id="rId7"/>
    <p:sldId id="262" r:id="rId8"/>
    <p:sldId id="260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101832"/>
    <a:srgbClr val="131539"/>
    <a:srgbClr val="1A1C4C"/>
    <a:srgbClr val="003366"/>
    <a:srgbClr val="000066"/>
    <a:srgbClr val="19154B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472" y="-5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6B20C-B2E2-46C5-9EEA-0C81962A8B86}" type="datetimeFigureOut">
              <a:rPr lang="en-US" smtClean="0"/>
              <a:pPr/>
              <a:t>9/30/12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8C53-E4FB-43A4-A8E4-36831D0AD7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41373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6B20C-B2E2-46C5-9EEA-0C81962A8B86}" type="datetimeFigureOut">
              <a:rPr lang="en-US" smtClean="0"/>
              <a:pPr/>
              <a:t>9/30/12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8C53-E4FB-43A4-A8E4-36831D0AD7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20687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6B20C-B2E2-46C5-9EEA-0C81962A8B86}" type="datetimeFigureOut">
              <a:rPr lang="en-US" smtClean="0"/>
              <a:pPr/>
              <a:t>9/30/12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8C53-E4FB-43A4-A8E4-36831D0AD7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21482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A26B20C-B2E2-46C5-9EEA-0C81962A8B86}" type="datetimeFigureOut">
              <a:rPr lang="en-US" smtClean="0"/>
              <a:pPr/>
              <a:t>9/30/12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37388C53-E4FB-43A4-A8E4-36831D0AD7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6B20C-B2E2-46C5-9EEA-0C81962A8B86}" type="datetimeFigureOut">
              <a:rPr lang="en-US" smtClean="0"/>
              <a:pPr/>
              <a:t>9/30/12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8C53-E4FB-43A4-A8E4-36831D0AD7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A26B20C-B2E2-46C5-9EEA-0C81962A8B86}" type="datetimeFigureOut">
              <a:rPr lang="en-US" smtClean="0"/>
              <a:pPr/>
              <a:t>9/30/12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8C53-E4FB-43A4-A8E4-36831D0AD7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6B20C-B2E2-46C5-9EEA-0C81962A8B86}" type="datetimeFigureOut">
              <a:rPr lang="en-US" smtClean="0"/>
              <a:pPr/>
              <a:t>9/30/12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8C53-E4FB-43A4-A8E4-36831D0AD7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6B20C-B2E2-46C5-9EEA-0C81962A8B86}" type="datetimeFigureOut">
              <a:rPr lang="en-US" smtClean="0"/>
              <a:pPr/>
              <a:t>9/30/12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8C53-E4FB-43A4-A8E4-36831D0AD7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A26B20C-B2E2-46C5-9EEA-0C81962A8B86}" type="datetimeFigureOut">
              <a:rPr lang="en-US" smtClean="0"/>
              <a:pPr/>
              <a:t>9/30/12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8C53-E4FB-43A4-A8E4-36831D0AD7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6B20C-B2E2-46C5-9EEA-0C81962A8B86}" type="datetimeFigureOut">
              <a:rPr lang="en-US" smtClean="0"/>
              <a:pPr/>
              <a:t>9/30/12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8C53-E4FB-43A4-A8E4-36831D0AD7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A26B20C-B2E2-46C5-9EEA-0C81962A8B86}" type="datetimeFigureOut">
              <a:rPr lang="en-US" smtClean="0"/>
              <a:pPr/>
              <a:t>9/30/12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8C53-E4FB-43A4-A8E4-36831D0AD7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6B20C-B2E2-46C5-9EEA-0C81962A8B86}" type="datetimeFigureOut">
              <a:rPr lang="en-US" smtClean="0"/>
              <a:pPr/>
              <a:t>9/30/12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8C53-E4FB-43A4-A8E4-36831D0AD7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119713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A26B20C-B2E2-46C5-9EEA-0C81962A8B86}" type="datetimeFigureOut">
              <a:rPr lang="en-US" smtClean="0"/>
              <a:pPr/>
              <a:t>9/30/12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8C53-E4FB-43A4-A8E4-36831D0AD7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6B20C-B2E2-46C5-9EEA-0C81962A8B86}" type="datetimeFigureOut">
              <a:rPr lang="en-US" smtClean="0"/>
              <a:pPr/>
              <a:t>9/30/12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8C53-E4FB-43A4-A8E4-36831D0AD7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6B20C-B2E2-46C5-9EEA-0C81962A8B86}" type="datetimeFigureOut">
              <a:rPr lang="en-US" smtClean="0"/>
              <a:pPr/>
              <a:t>9/30/12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8C53-E4FB-43A4-A8E4-36831D0AD7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A26B20C-B2E2-46C5-9EEA-0C81962A8B86}" type="datetimeFigureOut">
              <a:rPr lang="en-US" smtClean="0"/>
              <a:pPr/>
              <a:t>9/30/12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37388C53-E4FB-43A4-A8E4-36831D0AD7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6B20C-B2E2-46C5-9EEA-0C81962A8B86}" type="datetimeFigureOut">
              <a:rPr lang="en-US" smtClean="0"/>
              <a:pPr/>
              <a:t>9/30/12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8C53-E4FB-43A4-A8E4-36831D0AD7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6B20C-B2E2-46C5-9EEA-0C81962A8B86}" type="datetimeFigureOut">
              <a:rPr lang="en-US" smtClean="0"/>
              <a:pPr/>
              <a:t>9/30/12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8C53-E4FB-43A4-A8E4-36831D0AD7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6B20C-B2E2-46C5-9EEA-0C81962A8B86}" type="datetimeFigureOut">
              <a:rPr lang="en-US" smtClean="0"/>
              <a:pPr/>
              <a:t>9/30/12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8C53-E4FB-43A4-A8E4-36831D0AD7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6B20C-B2E2-46C5-9EEA-0C81962A8B86}" type="datetimeFigureOut">
              <a:rPr lang="en-US" smtClean="0"/>
              <a:pPr/>
              <a:t>9/30/12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8C53-E4FB-43A4-A8E4-36831D0AD7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6B20C-B2E2-46C5-9EEA-0C81962A8B86}" type="datetimeFigureOut">
              <a:rPr lang="en-US" smtClean="0"/>
              <a:pPr/>
              <a:t>9/30/12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8C53-E4FB-43A4-A8E4-36831D0AD7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6B20C-B2E2-46C5-9EEA-0C81962A8B86}" type="datetimeFigureOut">
              <a:rPr lang="en-US" smtClean="0"/>
              <a:pPr/>
              <a:t>9/30/12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8C53-E4FB-43A4-A8E4-36831D0AD7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6B20C-B2E2-46C5-9EEA-0C81962A8B86}" type="datetimeFigureOut">
              <a:rPr lang="en-US" smtClean="0"/>
              <a:pPr/>
              <a:t>9/30/12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8C53-E4FB-43A4-A8E4-36831D0AD7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874198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A26B20C-B2E2-46C5-9EEA-0C81962A8B86}" type="datetimeFigureOut">
              <a:rPr lang="en-US" smtClean="0"/>
              <a:pPr/>
              <a:t>9/30/12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37388C53-E4FB-43A4-A8E4-36831D0AD7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A26B20C-B2E2-46C5-9EEA-0C81962A8B86}" type="datetimeFigureOut">
              <a:rPr lang="en-US" smtClean="0"/>
              <a:pPr/>
              <a:t>9/30/12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37388C53-E4FB-43A4-A8E4-36831D0AD7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6B20C-B2E2-46C5-9EEA-0C81962A8B86}" type="datetimeFigureOut">
              <a:rPr lang="en-US" smtClean="0"/>
              <a:pPr/>
              <a:t>9/30/12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8C53-E4FB-43A4-A8E4-36831D0AD7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6B20C-B2E2-46C5-9EEA-0C81962A8B86}" type="datetimeFigureOut">
              <a:rPr lang="en-US" smtClean="0"/>
              <a:pPr/>
              <a:t>9/30/12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8C53-E4FB-43A4-A8E4-36831D0AD7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6B20C-B2E2-46C5-9EEA-0C81962A8B86}" type="datetimeFigureOut">
              <a:rPr lang="en-US" smtClean="0"/>
              <a:pPr/>
              <a:t>9/30/12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8C53-E4FB-43A4-A8E4-36831D0AD7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82064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6B20C-B2E2-46C5-9EEA-0C81962A8B86}" type="datetimeFigureOut">
              <a:rPr lang="en-US" smtClean="0"/>
              <a:pPr/>
              <a:t>9/30/12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8C53-E4FB-43A4-A8E4-36831D0AD7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51839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6B20C-B2E2-46C5-9EEA-0C81962A8B86}" type="datetimeFigureOut">
              <a:rPr lang="en-US" smtClean="0"/>
              <a:pPr/>
              <a:t>9/30/12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8C53-E4FB-43A4-A8E4-36831D0AD7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0540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6B20C-B2E2-46C5-9EEA-0C81962A8B86}" type="datetimeFigureOut">
              <a:rPr lang="en-US" smtClean="0"/>
              <a:pPr/>
              <a:t>9/30/12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8C53-E4FB-43A4-A8E4-36831D0AD7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48005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6B20C-B2E2-46C5-9EEA-0C81962A8B86}" type="datetimeFigureOut">
              <a:rPr lang="en-US" smtClean="0"/>
              <a:pPr/>
              <a:t>9/30/12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8C53-E4FB-43A4-A8E4-36831D0AD7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76301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6B20C-B2E2-46C5-9EEA-0C81962A8B86}" type="datetimeFigureOut">
              <a:rPr lang="en-US" smtClean="0"/>
              <a:pPr/>
              <a:t>9/30/12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8C53-E4FB-43A4-A8E4-36831D0AD7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23809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4.jpeg"/><Relationship Id="rId14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1018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6B20C-B2E2-46C5-9EEA-0C81962A8B86}" type="datetimeFigureOut">
              <a:rPr lang="en-US" smtClean="0"/>
              <a:pPr/>
              <a:t>9/30/12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88C53-E4FB-43A4-A8E4-36831D0AD7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73462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1018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BA26B20C-B2E2-46C5-9EEA-0C81962A8B86}" type="datetimeFigureOut">
              <a:rPr lang="en-US" smtClean="0"/>
              <a:pPr/>
              <a:t>9/30/12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37388C53-E4FB-43A4-A8E4-36831D0AD7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A26B20C-B2E2-46C5-9EEA-0C81962A8B86}" type="datetimeFigureOut">
              <a:rPr lang="en-US" smtClean="0"/>
              <a:pPr/>
              <a:t>9/30/12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7388C53-E4FB-43A4-A8E4-36831D0AD7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4.xml"/><Relationship Id="rId3" Type="http://schemas.openxmlformats.org/officeDocument/2006/relationships/oleObject" Target="../embeddings/Microsoft_Word_97_-_2004_Document1.doc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89462" y="348937"/>
            <a:ext cx="7086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chemeClr val="bg1"/>
                </a:solidFill>
                <a:latin typeface="Century" pitchFamily="18" charset="0"/>
              </a:rPr>
              <a:t>DHS National </a:t>
            </a:r>
            <a:r>
              <a:rPr lang="en-US" sz="8000" dirty="0" smtClean="0">
                <a:solidFill>
                  <a:schemeClr val="bg1"/>
                </a:solidFill>
                <a:latin typeface="Century" pitchFamily="18" charset="0"/>
              </a:rPr>
              <a:t>Honor Society</a:t>
            </a:r>
            <a:endParaRPr lang="en-US" sz="8000" dirty="0">
              <a:solidFill>
                <a:schemeClr val="bg1"/>
              </a:solidFill>
              <a:latin typeface="Century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7119" y="2743201"/>
            <a:ext cx="2471287" cy="330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42063" y="6051439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Century" pitchFamily="18" charset="0"/>
              </a:rPr>
              <a:t>2012-2013</a:t>
            </a:r>
            <a:endParaRPr lang="en-US" sz="3200" b="1" dirty="0">
              <a:solidFill>
                <a:schemeClr val="bg1"/>
              </a:solidFill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6194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Who</a:t>
            </a:r>
            <a:r>
              <a:rPr lang="en-US" b="1" dirty="0" smtClean="0">
                <a:solidFill>
                  <a:schemeClr val="bg1"/>
                </a:solidFill>
              </a:rPr>
              <a:t> We </a:t>
            </a:r>
            <a:r>
              <a:rPr lang="en-US" b="1" dirty="0" smtClean="0">
                <a:solidFill>
                  <a:schemeClr val="bg1"/>
                </a:solidFill>
              </a:rPr>
              <a:t>A</a:t>
            </a:r>
            <a:r>
              <a:rPr lang="en-US" b="1" dirty="0" smtClean="0">
                <a:solidFill>
                  <a:schemeClr val="bg1"/>
                </a:solidFill>
              </a:rPr>
              <a:t>re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066800"/>
            <a:ext cx="8595360" cy="4937760"/>
          </a:xfrm>
        </p:spPr>
        <p:txBody>
          <a:bodyPr/>
          <a:lstStyle/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600200"/>
            <a:ext cx="838200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900" dirty="0" smtClean="0">
                <a:solidFill>
                  <a:schemeClr val="bg1"/>
                </a:solidFill>
                <a:latin typeface="LucidaGrande"/>
              </a:rPr>
              <a:t>-NHS is a national club that schools have all around the </a:t>
            </a:r>
            <a:r>
              <a:rPr lang="en-US" sz="2900" dirty="0" smtClean="0">
                <a:solidFill>
                  <a:schemeClr val="bg1"/>
                </a:solidFill>
                <a:latin typeface="LucidaGrande"/>
              </a:rPr>
              <a:t>nation</a:t>
            </a:r>
          </a:p>
          <a:p>
            <a:endParaRPr lang="en-US" sz="2900" dirty="0" smtClean="0">
              <a:solidFill>
                <a:schemeClr val="bg1"/>
              </a:solidFill>
              <a:latin typeface="LucidaGrande"/>
            </a:endParaRPr>
          </a:p>
          <a:p>
            <a:r>
              <a:rPr lang="en-US" sz="2900" dirty="0" smtClean="0">
                <a:solidFill>
                  <a:schemeClr val="bg1"/>
                </a:solidFill>
                <a:latin typeface="LucidaGrande"/>
              </a:rPr>
              <a:t>-National </a:t>
            </a:r>
            <a:r>
              <a:rPr lang="en-US" sz="2900" dirty="0" smtClean="0">
                <a:solidFill>
                  <a:schemeClr val="bg1"/>
                </a:solidFill>
                <a:latin typeface="LucidaGrande"/>
              </a:rPr>
              <a:t>Honor </a:t>
            </a:r>
            <a:r>
              <a:rPr lang="en-US" sz="2900" dirty="0" smtClean="0">
                <a:solidFill>
                  <a:schemeClr val="bg1"/>
                </a:solidFill>
                <a:latin typeface="LucidaGrande"/>
              </a:rPr>
              <a:t>Society </a:t>
            </a:r>
            <a:r>
              <a:rPr lang="en-US" sz="2900" dirty="0" smtClean="0">
                <a:solidFill>
                  <a:schemeClr val="bg1"/>
                </a:solidFill>
                <a:latin typeface="LucidaGrande"/>
              </a:rPr>
              <a:t>is a club at Davis Senior High school </a:t>
            </a:r>
            <a:r>
              <a:rPr lang="en-US" sz="2900" dirty="0" smtClean="0">
                <a:solidFill>
                  <a:schemeClr val="bg1"/>
                </a:solidFill>
                <a:latin typeface="LucidaGrande"/>
              </a:rPr>
              <a:t>for </a:t>
            </a:r>
          </a:p>
          <a:p>
            <a:r>
              <a:rPr lang="en-US" sz="2900" dirty="0" smtClean="0">
                <a:solidFill>
                  <a:schemeClr val="bg1"/>
                </a:solidFill>
                <a:latin typeface="LucidaGrande"/>
              </a:rPr>
              <a:t>high</a:t>
            </a:r>
            <a:r>
              <a:rPr lang="en-US" sz="2900" dirty="0" smtClean="0">
                <a:solidFill>
                  <a:schemeClr val="bg1"/>
                </a:solidFill>
                <a:latin typeface="LucidaGrande"/>
              </a:rPr>
              <a:t> achieving students with a desire to help out in their </a:t>
            </a:r>
            <a:r>
              <a:rPr lang="en-US" sz="2900" dirty="0" smtClean="0">
                <a:solidFill>
                  <a:schemeClr val="bg1"/>
                </a:solidFill>
                <a:latin typeface="LucidaGrande"/>
              </a:rPr>
              <a:t>community</a:t>
            </a:r>
            <a:endParaRPr lang="en-US" sz="2900" dirty="0" smtClean="0">
              <a:solidFill>
                <a:schemeClr val="bg1"/>
              </a:solidFill>
              <a:latin typeface="LucidaGrande"/>
            </a:endParaRPr>
          </a:p>
          <a:p>
            <a:endParaRPr lang="en-US" sz="2900" dirty="0" smtClean="0">
              <a:solidFill>
                <a:schemeClr val="bg1"/>
              </a:solidFill>
              <a:latin typeface="LucidaGrande"/>
            </a:endParaRPr>
          </a:p>
          <a:p>
            <a:r>
              <a:rPr lang="en-US" sz="2900" dirty="0" smtClean="0">
                <a:solidFill>
                  <a:schemeClr val="bg1"/>
                </a:solidFill>
                <a:latin typeface="LucidaGrande"/>
              </a:rPr>
              <a:t>-It </a:t>
            </a:r>
            <a:r>
              <a:rPr lang="en-US" sz="2900" dirty="0" smtClean="0">
                <a:solidFill>
                  <a:schemeClr val="bg1"/>
                </a:solidFill>
                <a:latin typeface="LucidaGrande"/>
              </a:rPr>
              <a:t>provides scholarships to dedicated seniors and a silver chord for </a:t>
            </a:r>
            <a:r>
              <a:rPr lang="en-US" sz="2900" dirty="0" smtClean="0">
                <a:solidFill>
                  <a:schemeClr val="bg1"/>
                </a:solidFill>
                <a:latin typeface="LucidaGrande"/>
              </a:rPr>
              <a:t>graduation</a:t>
            </a:r>
            <a:r>
              <a:rPr lang="en-US" sz="2900" dirty="0" smtClean="0">
                <a:solidFill>
                  <a:schemeClr val="bg1"/>
                </a:solidFill>
                <a:latin typeface="LucidaGrande"/>
              </a:rPr>
              <a:t>.</a:t>
            </a:r>
            <a:r>
              <a:rPr lang="en-US" sz="1500" dirty="0" smtClean="0">
                <a:solidFill>
                  <a:schemeClr val="bg1"/>
                </a:solidFill>
                <a:latin typeface="LucidaGrande"/>
              </a:rPr>
              <a:t> 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7063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What</a:t>
            </a:r>
            <a:r>
              <a:rPr lang="en-US" b="1" dirty="0" smtClean="0">
                <a:solidFill>
                  <a:schemeClr val="bg1"/>
                </a:solidFill>
              </a:rPr>
              <a:t> We </a:t>
            </a:r>
            <a:r>
              <a:rPr lang="en-US" b="1" dirty="0" smtClean="0">
                <a:solidFill>
                  <a:schemeClr val="bg1"/>
                </a:solidFill>
              </a:rPr>
              <a:t>D</a:t>
            </a:r>
            <a:r>
              <a:rPr lang="en-US" b="1" dirty="0" smtClean="0">
                <a:solidFill>
                  <a:schemeClr val="bg1"/>
                </a:solidFill>
              </a:rPr>
              <a:t>o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600200"/>
            <a:ext cx="8595360" cy="4937760"/>
          </a:xfrm>
        </p:spPr>
        <p:txBody>
          <a:bodyPr>
            <a:normAutofit/>
          </a:bodyPr>
          <a:lstStyle/>
          <a:p>
            <a:r>
              <a:rPr lang="en-US" sz="3100" dirty="0" smtClean="0">
                <a:solidFill>
                  <a:srgbClr val="FFFFFF"/>
                </a:solidFill>
                <a:latin typeface="LucidaGrande"/>
              </a:rPr>
              <a:t>As a community service club, NHS offers many volunteer</a:t>
            </a:r>
            <a:r>
              <a:rPr lang="en-US" sz="3100" dirty="0" smtClean="0">
                <a:solidFill>
                  <a:srgbClr val="FFFFFF"/>
                </a:solidFill>
                <a:latin typeface="LucidaGrande"/>
              </a:rPr>
              <a:t> events</a:t>
            </a:r>
          </a:p>
          <a:p>
            <a:r>
              <a:rPr lang="en-US" sz="3100" dirty="0" smtClean="0">
                <a:solidFill>
                  <a:srgbClr val="FFFFFF"/>
                </a:solidFill>
                <a:latin typeface="LucidaGrande"/>
              </a:rPr>
              <a:t>It is important that you participate in the activities</a:t>
            </a:r>
            <a:endParaRPr lang="en-US" sz="31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2586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FF"/>
                </a:solidFill>
              </a:rPr>
              <a:t>Meetings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219200"/>
            <a:ext cx="8595360" cy="4937760"/>
          </a:xfrm>
        </p:spPr>
        <p:txBody>
          <a:bodyPr>
            <a:noAutofit/>
          </a:bodyPr>
          <a:lstStyle/>
          <a:p>
            <a:endParaRPr lang="en-US" sz="3100" dirty="0" smtClean="0">
              <a:solidFill>
                <a:srgbClr val="FFFFFF"/>
              </a:solidFill>
              <a:latin typeface="LucidaGrande"/>
            </a:endParaRPr>
          </a:p>
          <a:p>
            <a:r>
              <a:rPr lang="en-US" sz="3100" dirty="0" smtClean="0">
                <a:solidFill>
                  <a:srgbClr val="FFFFFF"/>
                </a:solidFill>
                <a:latin typeface="LucidaGrande"/>
              </a:rPr>
              <a:t>New events</a:t>
            </a:r>
          </a:p>
          <a:p>
            <a:r>
              <a:rPr lang="en-US" sz="3100" dirty="0" smtClean="0">
                <a:solidFill>
                  <a:srgbClr val="FFFFFF"/>
                </a:solidFill>
                <a:latin typeface="LucidaGrande"/>
              </a:rPr>
              <a:t>Take </a:t>
            </a:r>
            <a:r>
              <a:rPr lang="en-US" sz="3100" dirty="0" smtClean="0">
                <a:solidFill>
                  <a:srgbClr val="FFFFFF"/>
                </a:solidFill>
                <a:latin typeface="LucidaGrande"/>
              </a:rPr>
              <a:t>place in S-</a:t>
            </a:r>
            <a:r>
              <a:rPr lang="en-US" sz="3100" dirty="0" smtClean="0">
                <a:solidFill>
                  <a:srgbClr val="FFFFFF"/>
                </a:solidFill>
                <a:latin typeface="LucidaGrande"/>
              </a:rPr>
              <a:t>12 generally every </a:t>
            </a:r>
            <a:r>
              <a:rPr lang="en-US" sz="3100" dirty="0" smtClean="0">
                <a:solidFill>
                  <a:srgbClr val="FFFFFF"/>
                </a:solidFill>
                <a:latin typeface="LucidaGrande"/>
              </a:rPr>
              <a:t>other</a:t>
            </a:r>
            <a:r>
              <a:rPr lang="en-US" sz="3100" dirty="0" smtClean="0">
                <a:solidFill>
                  <a:srgbClr val="FFFFFF"/>
                </a:solidFill>
                <a:latin typeface="LucidaGrande"/>
              </a:rPr>
              <a:t> Monday</a:t>
            </a:r>
          </a:p>
          <a:p>
            <a:r>
              <a:rPr lang="en-US" sz="3100" dirty="0" smtClean="0">
                <a:solidFill>
                  <a:srgbClr val="FFFFFF"/>
                </a:solidFill>
                <a:latin typeface="LucidaGrande"/>
              </a:rPr>
              <a:t>Try </a:t>
            </a:r>
            <a:r>
              <a:rPr lang="en-US" sz="3100" dirty="0" smtClean="0">
                <a:solidFill>
                  <a:srgbClr val="FFFFFF"/>
                </a:solidFill>
                <a:latin typeface="LucidaGrande"/>
              </a:rPr>
              <a:t>and attend as many meetings are you </a:t>
            </a:r>
            <a:r>
              <a:rPr lang="en-US" sz="3100" dirty="0" smtClean="0">
                <a:solidFill>
                  <a:srgbClr val="FFFFFF"/>
                </a:solidFill>
                <a:latin typeface="LucidaGrande"/>
              </a:rPr>
              <a:t>can</a:t>
            </a:r>
          </a:p>
          <a:p>
            <a:r>
              <a:rPr lang="en-US" sz="3100" dirty="0" smtClean="0">
                <a:solidFill>
                  <a:srgbClr val="FFFFFF"/>
                </a:solidFill>
                <a:latin typeface="LucidaGrande"/>
              </a:rPr>
              <a:t>It is required to attend 2 meetings per quarter</a:t>
            </a:r>
            <a:endParaRPr lang="en-US" sz="31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1018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304800"/>
            <a:ext cx="47244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andara" pitchFamily="34" charset="0"/>
              </a:rPr>
              <a:t>Hours Log</a:t>
            </a:r>
            <a:endParaRPr lang="en-US" sz="4000" dirty="0">
              <a:solidFill>
                <a:schemeClr val="bg1"/>
              </a:solidFill>
              <a:latin typeface="Candara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36301198"/>
              </p:ext>
            </p:extLst>
          </p:nvPr>
        </p:nvGraphicFramePr>
        <p:xfrm>
          <a:off x="2209800" y="653004"/>
          <a:ext cx="4495800" cy="5573286"/>
        </p:xfrm>
        <a:graphic>
          <a:graphicData uri="http://schemas.openxmlformats.org/presentationml/2006/ole">
            <p:oleObj spid="_x0000_s2051" name="Document" r:id="rId3" imgW="5905500" imgH="8343900" progId="Word.Documen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7698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Lifetime Members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US" sz="3800" dirty="0" smtClean="0">
              <a:solidFill>
                <a:srgbClr val="FFFFFF"/>
              </a:solidFill>
              <a:latin typeface="LucidaGrande"/>
            </a:endParaRPr>
          </a:p>
          <a:p>
            <a:r>
              <a:rPr lang="en-US" sz="3800" dirty="0" smtClean="0">
                <a:solidFill>
                  <a:srgbClr val="FFFFFF"/>
                </a:solidFill>
                <a:latin typeface="LucidaGrande"/>
              </a:rPr>
              <a:t>Active </a:t>
            </a:r>
            <a:r>
              <a:rPr lang="en-US" sz="3800" dirty="0" smtClean="0">
                <a:solidFill>
                  <a:srgbClr val="FFFFFF"/>
                </a:solidFill>
                <a:latin typeface="LucidaGrande"/>
              </a:rPr>
              <a:t>member of NHS for at least 4 </a:t>
            </a:r>
            <a:r>
              <a:rPr lang="en-US" sz="3800" dirty="0" smtClean="0">
                <a:solidFill>
                  <a:srgbClr val="FFFFFF"/>
                </a:solidFill>
                <a:latin typeface="LucidaGrande"/>
              </a:rPr>
              <a:t>semesters</a:t>
            </a:r>
          </a:p>
          <a:p>
            <a:r>
              <a:rPr lang="en-US" sz="3800" dirty="0" smtClean="0">
                <a:solidFill>
                  <a:srgbClr val="FFFFFF"/>
                </a:solidFill>
                <a:latin typeface="LucidaGrande"/>
              </a:rPr>
              <a:t>Lifetime </a:t>
            </a:r>
            <a:r>
              <a:rPr lang="en-US" sz="3800" dirty="0" smtClean="0">
                <a:solidFill>
                  <a:srgbClr val="FFFFFF"/>
                </a:solidFill>
                <a:latin typeface="LucidaGrande"/>
              </a:rPr>
              <a:t>members receive a silver chord</a:t>
            </a:r>
            <a:r>
              <a:rPr lang="en-US" sz="3800" dirty="0" smtClean="0">
                <a:solidFill>
                  <a:srgbClr val="FFFFFF"/>
                </a:solidFill>
                <a:latin typeface="LucidaGrande"/>
              </a:rPr>
              <a:t> for graduation</a:t>
            </a:r>
            <a:endParaRPr lang="en-US" sz="3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7726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FF"/>
                </a:solidFill>
              </a:rPr>
              <a:t>Contact Us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 smtClean="0">
              <a:solidFill>
                <a:srgbClr val="FFFFFF"/>
              </a:solidFill>
              <a:latin typeface="LucidaGrande"/>
            </a:endParaRPr>
          </a:p>
          <a:p>
            <a:r>
              <a:rPr lang="en-US" sz="2800" dirty="0" smtClean="0">
                <a:solidFill>
                  <a:srgbClr val="FFFFFF"/>
                </a:solidFill>
                <a:latin typeface="LucidaGrande"/>
              </a:rPr>
              <a:t>Email</a:t>
            </a:r>
            <a:r>
              <a:rPr lang="en-US" sz="2800" dirty="0" smtClean="0">
                <a:solidFill>
                  <a:srgbClr val="FFFFFF"/>
                </a:solidFill>
                <a:latin typeface="LucidaGrande"/>
              </a:rPr>
              <a:t>: </a:t>
            </a:r>
            <a:r>
              <a:rPr lang="en-US" sz="2800" dirty="0" err="1" smtClean="0">
                <a:solidFill>
                  <a:srgbClr val="FFFFFF"/>
                </a:solidFill>
                <a:latin typeface="LucidaGrande"/>
              </a:rPr>
              <a:t>davishighhonorsociety@gmail.com</a:t>
            </a:r>
            <a:r>
              <a:rPr lang="en-US" sz="2800" dirty="0" smtClean="0">
                <a:solidFill>
                  <a:srgbClr val="FFFFFF"/>
                </a:solidFill>
                <a:latin typeface="LucidaGrande"/>
              </a:rPr>
              <a:t> </a:t>
            </a:r>
          </a:p>
          <a:p>
            <a:endParaRPr lang="en-US" sz="2800" dirty="0" smtClean="0">
              <a:solidFill>
                <a:srgbClr val="FFFFFF"/>
              </a:solidFill>
              <a:latin typeface="LucidaGrande"/>
            </a:endParaRPr>
          </a:p>
          <a:p>
            <a:r>
              <a:rPr lang="en-US" sz="2800" dirty="0" err="1" smtClean="0">
                <a:solidFill>
                  <a:srgbClr val="FFFFFF"/>
                </a:solidFill>
                <a:latin typeface="LucidaGrande"/>
              </a:rPr>
              <a:t>Facebook</a:t>
            </a:r>
            <a:r>
              <a:rPr lang="en-US" sz="2800" dirty="0" smtClean="0">
                <a:solidFill>
                  <a:srgbClr val="FFFFFF"/>
                </a:solidFill>
                <a:latin typeface="LucidaGrande"/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latin typeface="LucidaGrande"/>
              </a:rPr>
              <a:t>group name: NHS Davis Senior </a:t>
            </a:r>
            <a:r>
              <a:rPr lang="en-US" sz="2800" dirty="0" smtClean="0">
                <a:solidFill>
                  <a:srgbClr val="FFFFFF"/>
                </a:solidFill>
                <a:latin typeface="LucidaGrande"/>
              </a:rPr>
              <a:t>High</a:t>
            </a:r>
          </a:p>
          <a:p>
            <a:endParaRPr lang="en-US" sz="2800" dirty="0" smtClean="0">
              <a:solidFill>
                <a:srgbClr val="FFFFFF"/>
              </a:solidFill>
              <a:latin typeface="LucidaGrande"/>
            </a:endParaRPr>
          </a:p>
          <a:p>
            <a:r>
              <a:rPr lang="en-US" sz="2800" dirty="0" smtClean="0">
                <a:solidFill>
                  <a:srgbClr val="FFFFFF"/>
                </a:solidFill>
                <a:latin typeface="LucidaGrande"/>
              </a:rPr>
              <a:t>Website</a:t>
            </a:r>
            <a:r>
              <a:rPr lang="en-US" sz="2800" dirty="0" smtClean="0">
                <a:solidFill>
                  <a:srgbClr val="FFFFFF"/>
                </a:solidFill>
                <a:latin typeface="LucidaGrande"/>
              </a:rPr>
              <a:t>: </a:t>
            </a:r>
            <a:r>
              <a:rPr lang="en-US" sz="2800" dirty="0" err="1" smtClean="0">
                <a:solidFill>
                  <a:srgbClr val="FFFFFF"/>
                </a:solidFill>
                <a:latin typeface="LucidaGrande"/>
              </a:rPr>
              <a:t>DavisNHS.yolasite.com</a:t>
            </a:r>
            <a:r>
              <a:rPr lang="en-US" sz="2800" dirty="0" smtClean="0">
                <a:solidFill>
                  <a:srgbClr val="FFFFFF"/>
                </a:solidFill>
                <a:latin typeface="LucidaGrande"/>
              </a:rPr>
              <a:t>	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</TotalTime>
  <Words>162</Words>
  <Application>Microsoft Office PowerPoint</Application>
  <PresentationFormat>On-screen Show (4:3)</PresentationFormat>
  <Paragraphs>30</Paragraphs>
  <Slides>7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Office Theme</vt:lpstr>
      <vt:lpstr>Soho</vt:lpstr>
      <vt:lpstr>Pushpin</vt:lpstr>
      <vt:lpstr>Document</vt:lpstr>
      <vt:lpstr>Slide 1</vt:lpstr>
      <vt:lpstr>Who We Are</vt:lpstr>
      <vt:lpstr>What We Do</vt:lpstr>
      <vt:lpstr>Meetings</vt:lpstr>
      <vt:lpstr>Hours Log</vt:lpstr>
      <vt:lpstr>Lifetime Members</vt:lpstr>
      <vt:lpstr>Contact Us</vt:lpstr>
    </vt:vector>
  </TitlesOfParts>
  <Company>Hewlett-Packard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Rana</dc:creator>
  <cp:lastModifiedBy>Eliana and Hanna Jolkovsky</cp:lastModifiedBy>
  <cp:revision>6</cp:revision>
  <dcterms:created xsi:type="dcterms:W3CDTF">2012-10-01T00:31:59Z</dcterms:created>
  <dcterms:modified xsi:type="dcterms:W3CDTF">2012-10-01T01:26:53Z</dcterms:modified>
</cp:coreProperties>
</file>